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1"/>
    <p:restoredTop sz="85168"/>
  </p:normalViewPr>
  <p:slideViewPr>
    <p:cSldViewPr snapToGrid="0" snapToObjects="1">
      <p:cViewPr varScale="1">
        <p:scale>
          <a:sx n="95" d="100"/>
          <a:sy n="95" d="100"/>
        </p:scale>
        <p:origin x="149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 Anay Somani</a:t>
            </a:r>
          </a:p>
          <a:p>
            <a:r>
              <a:rPr lang="en-US" dirty="0">
                <a:solidFill>
                  <a:schemeClr val="bg2"/>
                </a:solidFill>
                <a:latin typeface="Abadi" panose="020B0604020104020204" pitchFamily="34" charset="0"/>
                <a:ea typeface="SF Pro" pitchFamily="2" charset="0"/>
                <a:cs typeface="SF Pro" pitchFamily="2" charset="0"/>
              </a:rPr>
              <a:t> 26 June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/anaysomani05/projects/blob/main/labs-jupyter-spacex-Data%20wrangling.ipynb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/anaysomani05/projects/blob/main/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eda</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/anaysomani05/projects/blob/main/</a:t>
            </a:r>
            <a:r>
              <a:rPr lang="en-US" sz="2200" dirty="0" err="1">
                <a:solidFill>
                  <a:srgbClr val="1C7DDB"/>
                </a:solidFill>
                <a:latin typeface="Abadi"/>
              </a:rPr>
              <a:t>jupyter</a:t>
            </a:r>
            <a:r>
              <a:rPr lang="en-US" sz="2200" dirty="0">
                <a:solidFill>
                  <a:srgbClr val="1C7DDB"/>
                </a:solidFill>
                <a:latin typeface="Abadi"/>
              </a:rPr>
              <a:t>-labs-</a:t>
            </a:r>
            <a:r>
              <a:rPr lang="en-US" sz="2200" dirty="0" err="1">
                <a:solidFill>
                  <a:srgbClr val="1C7DDB"/>
                </a:solidFill>
                <a:latin typeface="Abadi"/>
              </a:rPr>
              <a:t>eda</a:t>
            </a:r>
            <a:r>
              <a:rPr lang="en-US" sz="2200" dirty="0">
                <a:solidFill>
                  <a:srgbClr val="1C7DDB"/>
                </a:solidFill>
                <a:latin typeface="Abadi"/>
              </a:rPr>
              <a:t>-</a:t>
            </a:r>
            <a:r>
              <a:rPr lang="en-US" sz="2200" dirty="0" err="1">
                <a:solidFill>
                  <a:srgbClr val="1C7DDB"/>
                </a:solidFill>
                <a:latin typeface="Abadi"/>
              </a:rPr>
              <a:t>sql-coursera_sqllite.ipynb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/anaysomani05/projects/blob/main/</a:t>
            </a:r>
            <a:r>
              <a:rPr lang="en-US" sz="2200" dirty="0" err="1">
                <a:solidFill>
                  <a:srgbClr val="1C7DDB"/>
                </a:solidFill>
                <a:latin typeface="Abadi" panose="020B0604020104020204" pitchFamily="34" charset="0"/>
              </a:rPr>
              <a:t>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/anaysomani05/projects/blob/main/</a:t>
            </a:r>
            <a:r>
              <a:rPr lang="en-US" sz="2200" dirty="0" err="1">
                <a:solidFill>
                  <a:srgbClr val="1C7DDB"/>
                </a:solidFill>
                <a:latin typeface="Abadi" panose="020B0604020104020204" pitchFamily="34" charset="0"/>
              </a:rPr>
              <a:t>spacex_machine_learning_prediction.ipynb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/anaysomani05/projects/blob/main/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spacex</a:t>
            </a:r>
            <a:r>
              <a:rPr lang="en-US" sz="2200" dirty="0">
                <a:solidFill>
                  <a:srgbClr val="1C7DDB"/>
                </a:solidFill>
                <a:latin typeface="Abadi" panose="020B0604020104020204" pitchFamily="34" charset="0"/>
              </a:rPr>
              <a:t>-data-collection-</a:t>
            </a:r>
            <a:r>
              <a:rPr lang="en-US" sz="2200" dirty="0" err="1">
                <a:solidFill>
                  <a:srgbClr val="1C7DDB"/>
                </a:solidFill>
                <a:latin typeface="Abadi" panose="020B0604020104020204" pitchFamily="34" charset="0"/>
              </a:rPr>
              <a:t>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/anaysomani05/projects/blob/main/</a:t>
            </a:r>
            <a:r>
              <a:rPr lang="en-US" sz="2200" dirty="0" err="1">
                <a:solidFill>
                  <a:srgbClr val="1C7DDB"/>
                </a:solidFill>
                <a:latin typeface="Abadi" panose="020B0604020104020204" pitchFamily="34" charset="0"/>
              </a:rPr>
              <a:t>jupyter</a:t>
            </a:r>
            <a:r>
              <a:rPr lang="en-US" sz="2200" dirty="0">
                <a:solidFill>
                  <a:srgbClr val="1C7DDB"/>
                </a:solidFill>
                <a:latin typeface="Abadi" panose="020B0604020104020204" pitchFamily="34" charset="0"/>
              </a:rPr>
              <a:t>-labs-</a:t>
            </a:r>
            <a:r>
              <a:rPr lang="en-US" sz="2200" dirty="0" err="1">
                <a:solidFill>
                  <a:srgbClr val="1C7DDB"/>
                </a:solidFill>
                <a:latin typeface="Abadi" panose="020B0604020104020204" pitchFamily="34" charset="0"/>
              </a:rPr>
              <a:t>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1319</TotalTime>
  <Words>1779</Words>
  <Application>Microsoft Macintosh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Anay Somani</cp:lastModifiedBy>
  <cp:revision>199</cp:revision>
  <dcterms:created xsi:type="dcterms:W3CDTF">2021-04-29T18:58:34Z</dcterms:created>
  <dcterms:modified xsi:type="dcterms:W3CDTF">2024-06-26T13:34:39Z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